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b51594335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b51594335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b51594335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7b5159433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7b51594335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7b51594335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b51594335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7b51594335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7b51594335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7b51594335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reportcard.statesatrisk.org/report-card/arizona" TargetMode="External"/><Relationship Id="rId4" Type="http://schemas.openxmlformats.org/officeDocument/2006/relationships/hyperlink" Target="https://climatecentral.org" TargetMode="External"/><Relationship Id="rId5" Type="http://schemas.openxmlformats.org/officeDocument/2006/relationships/hyperlink" Target="https://www.dailymail.co.uk/news/article-3018740/Who-unplugged-drain-Drought-leaves-bleached-bathtub-ring-canyons-Colorado-River-reservoir-lost-4-4TRILLION-gallons-water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Climate Change In Arizona</a:t>
            </a:r>
            <a:endParaRPr sz="36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By: Nick Satterly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Effect From Drought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0" y="1171950"/>
            <a:ext cx="4639500" cy="26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Drought in Arizona is getting worse every year, and by the year 2050 it will be above </a:t>
            </a: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average compared to other states. Although the state is aware of this issue there is very poor planning on how</a:t>
            </a: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 to plan and adapt to account for this change.  </a:t>
            </a:r>
            <a:endParaRPr sz="1500">
              <a:solidFill>
                <a:srgbClr val="EAEAEA"/>
              </a:solidFill>
              <a:highlight>
                <a:srgbClr val="3C3C45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This is also a big concern for out main water supply that we share </a:t>
            </a: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with</a:t>
            </a: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 </a:t>
            </a: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bordering states creating conflict over the shrinking supply.</a:t>
            </a: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 </a:t>
            </a:r>
            <a:endParaRPr sz="1500">
              <a:solidFill>
                <a:srgbClr val="EAEAEA"/>
              </a:solidFill>
              <a:highlight>
                <a:srgbClr val="3C3C45"/>
              </a:highlight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5025" y="698825"/>
            <a:ext cx="3925174" cy="4043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Extreme Heat </a:t>
            </a:r>
            <a:r>
              <a:rPr lang="en"/>
              <a:t> </a:t>
            </a:r>
            <a:endParaRPr/>
          </a:p>
        </p:txBody>
      </p:sp>
      <p:sp>
        <p:nvSpPr>
          <p:cNvPr id="68" name="Google Shape;68;p15"/>
          <p:cNvSpPr txBox="1"/>
          <p:nvPr/>
        </p:nvSpPr>
        <p:spPr>
          <a:xfrm>
            <a:off x="442350" y="1213850"/>
            <a:ext cx="5925300" cy="6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145200" y="1213850"/>
            <a:ext cx="3084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Arizona is projected to see heat wave days more than triple by 2050, but it is not yet doing much to plan for and adopt heat-related adaptation measures. It is currently at 15 days but will reach 50 . </a:t>
            </a:r>
            <a:endParaRPr sz="1500">
              <a:solidFill>
                <a:srgbClr val="EAEAEA"/>
              </a:solidFill>
              <a:highlight>
                <a:srgbClr val="3C3C45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The state has taken very little action to </a:t>
            </a: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create</a:t>
            </a: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 </a:t>
            </a: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awareness</a:t>
            </a: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 for </a:t>
            </a: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extreme</a:t>
            </a: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 heat.</a:t>
            </a:r>
            <a:endParaRPr sz="1500">
              <a:solidFill>
                <a:srgbClr val="EAEAEA"/>
              </a:solidFill>
              <a:highlight>
                <a:srgbClr val="3C3C45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 </a:t>
            </a:r>
            <a:endParaRPr sz="1500">
              <a:solidFill>
                <a:srgbClr val="EAEAEA"/>
              </a:solidFill>
              <a:highlight>
                <a:srgbClr val="3C3C45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EAEAEA"/>
              </a:solidFill>
              <a:highlight>
                <a:srgbClr val="3C3C45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    </a:t>
            </a:r>
            <a:endParaRPr sz="1500">
              <a:solidFill>
                <a:srgbClr val="EAEAEA"/>
              </a:solidFill>
              <a:highlight>
                <a:srgbClr val="3C3C45"/>
              </a:highlight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2275" y="2908850"/>
            <a:ext cx="3836173" cy="2028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52274" y="210050"/>
            <a:ext cx="3836174" cy="269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Wildfires</a:t>
            </a:r>
            <a:r>
              <a:rPr lang="en"/>
              <a:t> </a:t>
            </a:r>
            <a:endParaRPr/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316725"/>
            <a:ext cx="4492200" cy="32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Arizona Wildfires are now among the highest in the nation being the second in the country. Our state is very unprepared for this very high level threat.</a:t>
            </a:r>
            <a:endParaRPr sz="1500">
              <a:solidFill>
                <a:srgbClr val="EAEAEA"/>
              </a:solidFill>
              <a:highlight>
                <a:srgbClr val="3C3C45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Currently there are 80 a year and by 2050 there will be up to 115.</a:t>
            </a:r>
            <a:endParaRPr sz="1500">
              <a:solidFill>
                <a:srgbClr val="EAEAEA"/>
              </a:solidFill>
              <a:highlight>
                <a:srgbClr val="3C3C45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45% of Arizona's population live in danger of wildfires.</a:t>
            </a:r>
            <a:endParaRPr sz="1500">
              <a:solidFill>
                <a:srgbClr val="EAEAEA"/>
              </a:solidFill>
              <a:highlight>
                <a:srgbClr val="3C3C45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EAEAEA"/>
                </a:solidFill>
                <a:highlight>
                  <a:srgbClr val="3C3C45"/>
                </a:highlight>
              </a:rPr>
              <a:t>Wildfires are result of drought and plant life in Arizona  </a:t>
            </a:r>
            <a:endParaRPr sz="1500">
              <a:solidFill>
                <a:srgbClr val="EAEAEA"/>
              </a:solidFill>
              <a:highlight>
                <a:srgbClr val="3C3C45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4275" y="61700"/>
            <a:ext cx="4035301" cy="2641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4275" y="2640500"/>
            <a:ext cx="4035299" cy="236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Solutions</a:t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017725"/>
            <a:ext cx="3628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Ways to take action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Alternative forms of transportation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Conserve more water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Clean energy</a:t>
            </a:r>
            <a:endParaRPr/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2300" y="228475"/>
            <a:ext cx="3628200" cy="2414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92300" y="2642875"/>
            <a:ext cx="3628200" cy="234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Cited </a:t>
            </a:r>
            <a:endParaRPr/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3"/>
              </a:rPr>
              <a:t>https://reportcard.statesatrisk.org/report-card/arizona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https://climatecentral.org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https://www.dailymail.co.uk/news/article-3018740/Who-unplugged-drain-Drought-leaves-bleached-bathtub-ring-canyons-Colorado-River-reservoir-lost-4-4TRILLION-gallons-water.html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